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7A80"/>
    <a:srgbClr val="E4D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9B025-3671-4C4C-B747-240AD2EC36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151F-64D9-4628-A64A-2CAE8EFEB6E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image" Target="../media/image4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tags" Target="../tags/tag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tags" Target="../tags/tag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895" y="0"/>
            <a:ext cx="1249489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3"/>
            </p:custDataLst>
          </p:nvPr>
        </p:nvSpPr>
        <p:spPr>
          <a:xfrm>
            <a:off x="5044440" y="4276725"/>
            <a:ext cx="180022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sz="2400" b="0" i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2023</a:t>
            </a:r>
            <a:r>
              <a:rPr lang="zh-CN" altLang="en-US" sz="2400" b="0" i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</a:t>
            </a:r>
            <a:r>
              <a:rPr lang="en-US" altLang="zh-CN" sz="2400" b="0" i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</a:t>
            </a:r>
            <a:r>
              <a:rPr lang="zh-CN" altLang="en-US" sz="2400" b="0" i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月</a:t>
            </a:r>
            <a:endParaRPr lang="zh-CN" altLang="en-US" sz="2400" b="0" i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774085" y="5518364"/>
            <a:ext cx="241808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方正公文小标宋" panose="02000500000000000000" charset="-122"/>
              </a:rPr>
              <a:t>编辑：纪委办公室</a:t>
            </a:r>
            <a:endParaRPr lang="zh-CN" altLang="en-US" sz="1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方正公文小标宋" panose="02000500000000000000" charset="-122"/>
            </a:endParaRPr>
          </a:p>
          <a:p>
            <a:r>
              <a:rPr lang="zh-CN" altLang="en-US" sz="16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方正公文小标宋" panose="02000500000000000000" charset="-122"/>
              </a:rPr>
              <a:t>制作：装备与信息技术处</a:t>
            </a:r>
            <a:endParaRPr lang="zh-CN" altLang="en-US" sz="16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方正公文小标宋" panose="02000500000000000000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02260" y="2362200"/>
            <a:ext cx="12493625" cy="1346835"/>
          </a:xfrm>
          <a:prstGeom prst="rect">
            <a:avLst/>
          </a:prstGeom>
          <a:gradFill>
            <a:gsLst>
              <a:gs pos="0">
                <a:srgbClr val="56A0B9">
                  <a:alpha val="52000"/>
                </a:srgbClr>
              </a:gs>
              <a:gs pos="100000">
                <a:srgbClr val="5DBDC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261525" y="2620859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师生创意设计作品展</a:t>
            </a:r>
            <a:endParaRPr lang="zh-CN" altLang="en-US" sz="4800" dirty="0" smtClean="0">
              <a:solidFill>
                <a:schemeClr val="bg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0" y="5965653"/>
            <a:ext cx="3873191" cy="67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3790" y="2013585"/>
            <a:ext cx="4728210" cy="2830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《廉洁》</a:t>
            </a:r>
            <a:endParaRPr lang="zh-CN" sz="28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莲花的花语清白、纯洁、坚贞。作品以中国风为主调，结合古物与古诗词，寓意风清气正、廉洁高尚。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数字文创学院党总支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游舒然（学生）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-2147482616" descr="游舒然-廉洁作品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3960" y="242570"/>
            <a:ext cx="4672330" cy="6452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4425" y="2044700"/>
            <a:ext cx="4727575" cy="2830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《止欲廉心》</a:t>
            </a:r>
            <a:endParaRPr lang="zh-CN" sz="28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作品取荷花“出淤泥而不染，濯清涟而不妖”之意，运用水墨画晕染的手法，寓意守清廉底色、洁身自好、清正廉洁。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直属第一党总支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刘晨老师、李欢欢老师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图片 12" descr="作品2《止欲廉心》刘晨、李欢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24760" y="259715"/>
            <a:ext cx="4634230" cy="640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pic>
        <p:nvPicPr>
          <p:cNvPr id="2" name="图片 -2147482614" descr="微信图片_202305110945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80945" y="118745"/>
            <a:ext cx="4735195" cy="6621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>
            <p:custDataLst>
              <p:tags r:id="rId6"/>
            </p:custDataLst>
          </p:nvPr>
        </p:nvSpPr>
        <p:spPr>
          <a:xfrm>
            <a:off x="7463790" y="1938655"/>
            <a:ext cx="4728210" cy="2980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《“廉”洁》</a:t>
            </a:r>
            <a:endParaRPr 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“廉”洁，与纸雕文化相结合，世间花叶不相伦，花入金盆叶作尘。荷花清纯洁净，如同我们每个人的心境一样，出淤泥而不染，廉洁修身。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——直属第二党总支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赵甜（学生）、王静博（学生）</a:t>
            </a:r>
            <a:endParaRPr lang="zh-CN" altLang="en-US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254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pic>
        <p:nvPicPr>
          <p:cNvPr id="2" name="图片 30" descr="2132122374 王林蕾《廉》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143510"/>
            <a:ext cx="4800600" cy="6630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462520" y="1827530"/>
            <a:ext cx="4729480" cy="322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《廉》</a:t>
            </a:r>
            <a:endParaRPr 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algn="l" fontAlgn="auto">
              <a:lnSpc>
                <a:spcPts val="2600"/>
              </a:lnSpc>
              <a:spcBef>
                <a:spcPts val="1000"/>
              </a:spcBef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b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竹，象征着高雅、谦虚、刚正不阿，加以竹叶飘散，虚实手法构成空间感。“廉”字组词，将“政”、“清”、“洁”作为点元素，寓意党员干部廉洁从政、教师廉洁育人、学生廉洁养成。</a:t>
            </a:r>
            <a:endParaRPr lang="zh-CN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ctr" fontAlgn="auto">
              <a:lnSpc>
                <a:spcPts val="2600"/>
              </a:lnSpc>
            </a:pPr>
            <a:endParaRPr lang="zh-CN" altLang="en-US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数字文创学院党总支</a:t>
            </a:r>
            <a:endParaRPr lang="en-US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王林蕾（学生）</a:t>
            </a:r>
            <a:endParaRPr lang="zh-CN" altLang="en-US" b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3790" y="2113915"/>
            <a:ext cx="473646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《廉以养德 清风正气》</a:t>
            </a:r>
            <a:endParaRPr 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京剧脸谱“红脸关公”忠勇耿直，“黑脸包公”刚正不阿，廉洁公正，寓意杜绝贪污腐败，扬正气，邪不立。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直属第二党总支  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陈思含（学生）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365" y="141605"/>
            <a:ext cx="4859020" cy="6498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4425" y="2014220"/>
            <a:ext cx="4727575" cy="2830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《清莲》</a:t>
            </a:r>
            <a:endParaRPr lang="zh-CN" sz="28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莲花者，谐曰“廉花”，廉洁之花也；又曰清莲，谐曰“清廉”，清廉之物也，养浩然正气，修清廉风骨，增廉洁品行。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数字财商学院党总支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杨瑜老师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1" descr="作品：清莲_杨瑜（教师）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43760" y="624840"/>
            <a:ext cx="5045075" cy="5608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3790" y="1847215"/>
            <a:ext cx="4728845" cy="3163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《寻“廉”》</a:t>
            </a:r>
            <a:endParaRPr 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以“廉”字为基础，加以体现廉洁的词语进行创作设计，打散重构，黑、白、红三色搭配，突出展现了廉洁的美好品质和崇“廉”的意义。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数字文创学院党总支 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刘晓晓（学生）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6" descr="2132122356刘晓晓-寻“廉”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70455" y="137795"/>
            <a:ext cx="4778375" cy="66020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4425" y="1847215"/>
            <a:ext cx="4727575" cy="3163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《爱廉说》</a:t>
            </a:r>
            <a:endParaRPr lang="zh-CN" sz="28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以“廉洁”为题，与画卷相结合。自古有“予独爱莲之出淤泥而不染，濯清涟而不妖”，象征美好、纯洁，亦寓意清正廉洁、淡泊名利，看取莲花净，应知不染心。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直属第二党总支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万宝阳（学生）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33" descr="IMG_20230509_0952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09495" y="107950"/>
            <a:ext cx="4786630" cy="6538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394575" y="2015490"/>
            <a:ext cx="4797425" cy="2830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《莲花》</a:t>
            </a:r>
            <a:endParaRPr 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以莲花托物言志，述清廉者之高尚品格。赞美莲花挺拔秀丽的芳姿，清逸超群的品格，清廉者需具备慎独、慎微、慎初、慎交之品质。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直属第二党总支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郑灵毓（学生）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230" y="672465"/>
            <a:ext cx="5288280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2"/>
          <a:stretch>
            <a:fillRect/>
          </a:stretch>
        </p:blipFill>
        <p:spPr>
          <a:xfrm>
            <a:off x="0" y="-1"/>
            <a:ext cx="2278566" cy="3480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5965653"/>
            <a:ext cx="3873191" cy="674377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7463790" y="1847215"/>
            <a:ext cx="4728210" cy="3163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 algn="ctr" fontAlgn="auto">
              <a:lnSpc>
                <a:spcPts val="26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《清心为治本 直道是身谋》</a:t>
            </a:r>
            <a:endParaRPr lang="zh-CN" sz="25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  <a:spcBef>
                <a:spcPts val="1000"/>
              </a:spcBef>
            </a:pPr>
            <a:r>
              <a:rPr lang="en-US" alt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莲花自古寓意高洁、圣洁。作品采用沙画方式，以青莲与“清廉”谐音，莲花之花朵，寓意居心清正乃为人根本，莲花之枝蔓，寓意正道直行是立身良策。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2600"/>
              </a:lnSpc>
            </a:pP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r" fontAlgn="auto">
              <a:lnSpc>
                <a:spcPts val="2600"/>
              </a:lnSpc>
            </a:pPr>
            <a:r>
              <a:rPr lang="en-US" alt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直属第一党总支</a:t>
            </a:r>
            <a:endParaRPr lang="zh-CN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 algn="r" fontAlgn="auto">
              <a:lnSpc>
                <a:spcPts val="2600"/>
              </a:lnSpc>
            </a:pPr>
            <a:r>
              <a:rPr lang="zh-CN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潘婷老师</a:t>
            </a:r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/>
            <a:endParaRPr lang="zh-CN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35" descr="《清心为治本 直道是身谋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27935" y="153670"/>
            <a:ext cx="4573905" cy="6343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PP_MARK_KEY" val="019bb8a3-de4f-4665-a02d-240eda216722"/>
  <p:tag name="COMMONDATA" val="eyJjb3VudCI6MTYwLCJoZGlkIjoiMWNiZDEzY2Q3Y2FmNTE3OGNhNTcyMzAzNWJkYTJkYmUiLCJ1c2VyQ291bnQiOjE1OX0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922</Words>
  <Application>WPS 演示</Application>
  <PresentationFormat>宽屏</PresentationFormat>
  <Paragraphs>74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仿宋</vt:lpstr>
      <vt:lpstr>方正公文小标宋</vt:lpstr>
      <vt:lpstr>楷体</vt:lpstr>
      <vt:lpstr>Calibri</vt:lpstr>
      <vt:lpstr>微软雅黑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赵艮权</cp:lastModifiedBy>
  <cp:revision>166</cp:revision>
  <dcterms:created xsi:type="dcterms:W3CDTF">2018-07-09T02:43:00Z</dcterms:created>
  <dcterms:modified xsi:type="dcterms:W3CDTF">2023-05-13T07:15:04Z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v1.0_mb_TlHmRoHVAU6MNfAdSCYj4A==</vt:lpwstr>
  </property>
  <property fmtid="{D5CDD505-2E9C-101B-9397-08002B2CF9AE}" pid="4" name="ICV">
    <vt:lpwstr>04E5470EE77849EFAAE9C988339EBE65_11</vt:lpwstr>
  </property>
</Properties>
</file>